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74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5" autoAdjust="0"/>
    <p:restoredTop sz="94633" autoAdjust="0"/>
  </p:normalViewPr>
  <p:slideViewPr>
    <p:cSldViewPr>
      <p:cViewPr varScale="1">
        <p:scale>
          <a:sx n="80" d="100"/>
          <a:sy n="80" d="100"/>
        </p:scale>
        <p:origin x="88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noProof="0"/>
              <a:t>Click to edit Master text styles</a:t>
            </a:r>
          </a:p>
          <a:p>
            <a:pPr lvl="1"/>
            <a:r>
              <a:rPr lang="en-US" altLang="zh-CN" noProof="0"/>
              <a:t>Second level</a:t>
            </a:r>
          </a:p>
          <a:p>
            <a:pPr lvl="2"/>
            <a:r>
              <a:rPr lang="en-US" altLang="zh-CN" noProof="0"/>
              <a:t>Third level</a:t>
            </a:r>
          </a:p>
          <a:p>
            <a:pPr lvl="3"/>
            <a:r>
              <a:rPr lang="en-US" altLang="zh-CN" noProof="0"/>
              <a:t>Fourth level</a:t>
            </a:r>
          </a:p>
          <a:p>
            <a:pPr lvl="4"/>
            <a:r>
              <a:rPr lang="en-US" altLang="zh-CN" noProof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937C254D-B99F-421D-83F1-6285593A78D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4489874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D2F8C1B0-A757-4DCD-A5A8-0F7B33565DF8}" type="slidenum">
              <a:rPr lang="zh-CN" altLang="en-US" smtClean="0">
                <a:latin typeface="Times New Roman" pitchFamily="18" charset="0"/>
              </a:rPr>
              <a:pPr eaLnBrk="1" hangingPunct="1"/>
              <a:t>1</a:t>
            </a:fld>
            <a:endParaRPr lang="en-US" altLang="zh-CN">
              <a:latin typeface="Times New Roman" pitchFamily="18" charset="0"/>
            </a:endParaRPr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ABCAD428-F27C-4D29-97F6-4E0A478EEF5C}" type="slidenum">
              <a:rPr lang="zh-CN" altLang="en-US" smtClean="0">
                <a:latin typeface="Times New Roman" pitchFamily="18" charset="0"/>
              </a:rPr>
              <a:pPr eaLnBrk="1" hangingPunct="1"/>
              <a:t>2</a:t>
            </a:fld>
            <a:endParaRPr lang="en-US" altLang="zh-CN">
              <a:latin typeface="Times New Roman" pitchFamily="18" charset="0"/>
            </a:endParaRPr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07C905C8-DDDE-4B57-A2ED-E58FB1627FEF}" type="slidenum">
              <a:rPr lang="zh-CN" altLang="en-US" smtClean="0">
                <a:latin typeface="Times New Roman" pitchFamily="18" charset="0"/>
              </a:rPr>
              <a:pPr eaLnBrk="1" hangingPunct="1"/>
              <a:t>3</a:t>
            </a:fld>
            <a:endParaRPr lang="en-US" altLang="zh-CN">
              <a:latin typeface="Times New Roman" pitchFamily="18" charset="0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FD5430EF-FA8C-47F3-8BF8-16F15114CE6B}" type="slidenum">
              <a:rPr lang="zh-CN" altLang="en-US" smtClean="0">
                <a:latin typeface="Times New Roman" pitchFamily="18" charset="0"/>
              </a:rPr>
              <a:pPr eaLnBrk="1" hangingPunct="1"/>
              <a:t>4</a:t>
            </a:fld>
            <a:endParaRPr lang="en-US" altLang="zh-CN">
              <a:latin typeface="Times New Roman" pitchFamily="18" charset="0"/>
            </a:endParaRPr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9536438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619062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86400" y="4809351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79" r:id="rId1"/>
    <p:sldLayoutId id="2147483678" r:id="rId2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895350"/>
            <a:ext cx="9144000" cy="37548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我豈可去，雙手空空？豈可如此見主面？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Must I go and empty-handed? Thus my dear Redeemer meet?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從無一日為主作工，未有擄物獻主前。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Not one day of service give Him. Lay no trophy at His feet</a:t>
            </a:r>
            <a:r>
              <a:rPr lang="zh-CN" altLang="en-US" sz="2800" dirty="0">
                <a:latin typeface="Times New Roman" pitchFamily="18" charset="0"/>
                <a:ea typeface="標楷體" pitchFamily="65" charset="-120"/>
              </a:rPr>
              <a:t>？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我豈可以空手見主？豈可雙手空空去？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Must I go, and empty-handed? Must I meet my Savior so? 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未領一人來歸基督！豈可雙手空空去？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600" dirty="0">
                <a:latin typeface="Times New Roman" pitchFamily="18" charset="0"/>
                <a:ea typeface="標楷體" pitchFamily="65" charset="-120"/>
              </a:rPr>
              <a:t>Not one soul with which to greet Him: Must I empty-handed go</a:t>
            </a:r>
            <a:r>
              <a:rPr lang="zh-CN" altLang="en-US" sz="2600" dirty="0">
                <a:latin typeface="Times New Roman" pitchFamily="18" charset="0"/>
                <a:ea typeface="標楷體" pitchFamily="65" charset="-120"/>
              </a:rPr>
              <a:t>？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7150"/>
            <a:ext cx="9144000" cy="6858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90000"/>
              </a:lnSpc>
              <a:defRPr/>
            </a:pPr>
            <a:r>
              <a:rPr lang="en-US" altLang="zh-CN" sz="2800" b="1" dirty="0">
                <a:latin typeface="Arial Narrow" pitchFamily="34" charset="0"/>
                <a:ea typeface="新細明體" pitchFamily="18" charset="-120"/>
              </a:rPr>
              <a:t>H601</a:t>
            </a:r>
            <a:r>
              <a:rPr lang="en-US" altLang="zh-CN" sz="2600" b="1" dirty="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rPr>
              <a:t> </a:t>
            </a:r>
            <a: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我豈可去</a:t>
            </a:r>
            <a:r>
              <a:rPr lang="zh-CN" altLang="en-US" sz="2600" b="1" dirty="0">
                <a:latin typeface="PMingLiU" panose="02020500000000000000" pitchFamily="18" charset="-120"/>
                <a:ea typeface="PMingLiU" panose="02020500000000000000" pitchFamily="18" charset="-120"/>
              </a:rPr>
              <a:t>，</a:t>
            </a:r>
            <a: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雙手空空</a:t>
            </a:r>
            <a:r>
              <a:rPr lang="en-US" altLang="zh-CN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?</a:t>
            </a:r>
            <a:r>
              <a:rPr lang="en-US" altLang="zh-CN" sz="2600" b="1" dirty="0">
                <a:solidFill>
                  <a:schemeClr val="tx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br>
              <a:rPr lang="en-US" altLang="zh-CN" sz="2600" b="1" dirty="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rPr>
            </a:br>
            <a:r>
              <a:rPr lang="en-US" altLang="zh-CN" sz="2400" dirty="0">
                <a:latin typeface="Arial Narrow" pitchFamily="34" charset="0"/>
                <a:ea typeface="標楷體" pitchFamily="65" charset="-120"/>
              </a:rPr>
              <a:t>MUST I GO, AND EMPTY-HANDED? 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(1/4)</a:t>
            </a:r>
            <a:endParaRPr lang="en-US" altLang="zh-CN" sz="2400" dirty="0">
              <a:latin typeface="Arial Narrow" pitchFamily="34" charset="0"/>
              <a:ea typeface="標楷體" pitchFamily="65" charset="-12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260955"/>
            <a:ext cx="9144000" cy="41395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H601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2/4</a:t>
            </a:r>
            <a:r>
              <a:rPr lang="en-US" altLang="zh-CN" sz="2400" dirty="0">
                <a:ea typeface="新細明體" pitchFamily="18" charset="-120"/>
              </a:rPr>
              <a:t> </a:t>
            </a:r>
            <a:r>
              <a:rPr lang="zh-CN" altLang="en-US" sz="2400" dirty="0">
                <a:ea typeface="宋体" charset="-122"/>
              </a:rPr>
              <a:t>頁</a:t>
            </a:r>
            <a:r>
              <a:rPr lang="en-US" altLang="zh-CN" sz="2400" dirty="0">
                <a:ea typeface="宋体" charset="-122"/>
              </a:rPr>
              <a:t>1/1</a:t>
            </a:r>
            <a:r>
              <a:rPr lang="en-US" altLang="zh-TW" sz="2400" dirty="0">
                <a:ea typeface="新細明體" pitchFamily="18" charset="-120"/>
              </a:rPr>
              <a:t>)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今日去世復有何恐？因為恩主已救我；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Not at death I shrink nor falter, for my Savior saves me now;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但一思念雙手虛空，愁容滿面真難過！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500" dirty="0">
                <a:latin typeface="Times New Roman" pitchFamily="18" charset="0"/>
                <a:ea typeface="標楷體" pitchFamily="65" charset="-120"/>
              </a:rPr>
              <a:t>But to meet Him empty-handed, thought of that now clouds my brow.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我豈可以空手見主？豈可雙手空空去？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Must I go, and empty-handed? Must I meet my Savior so? 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未領一人來歸基督！豈可雙手空空去？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500" dirty="0">
                <a:latin typeface="Times New Roman" pitchFamily="18" charset="0"/>
                <a:ea typeface="標楷體" pitchFamily="65" charset="-120"/>
              </a:rPr>
              <a:t>Not one soul with which to greet Him: Must I empty-handed go</a:t>
            </a:r>
            <a:r>
              <a:rPr lang="zh-CN" altLang="en-US" sz="2500" dirty="0">
                <a:latin typeface="Times New Roman" pitchFamily="18" charset="0"/>
                <a:ea typeface="標楷體" pitchFamily="65" charset="-120"/>
              </a:rPr>
              <a:t>？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209550"/>
            <a:ext cx="9144000" cy="42165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H601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3/4</a:t>
            </a:r>
            <a:r>
              <a:rPr lang="en-US" altLang="zh-CN" sz="2400" dirty="0">
                <a:ea typeface="新細明體" pitchFamily="18" charset="-120"/>
              </a:rPr>
              <a:t> </a:t>
            </a:r>
            <a:r>
              <a:rPr lang="zh-CN" altLang="en-US" sz="2400" dirty="0">
                <a:ea typeface="新細明體" pitchFamily="18" charset="-120"/>
              </a:rPr>
              <a:t>頁</a:t>
            </a:r>
            <a:r>
              <a:rPr lang="en-US" altLang="zh-CN" sz="2400" dirty="0">
                <a:ea typeface="新細明體" pitchFamily="18" charset="-120"/>
              </a:rPr>
              <a:t>1/1</a:t>
            </a:r>
            <a:r>
              <a:rPr lang="en-US" altLang="zh-TW" sz="2400" dirty="0">
                <a:ea typeface="新細明體" pitchFamily="18" charset="-120"/>
              </a:rPr>
              <a:t>)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從前犯罪所廢歲月，假若現在能贖回，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O the years in sinning wasted; could I but recall them now,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我必完全奉獻無缺，樂行主旨不再違。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I would give them to my Savior, to His will I'd gladly bow.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我豈可以空手見主？豈可雙手空空去？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Must I go, and empty-handed? Must I meet my Savior so? 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未領一人來歸基督！豈可雙手空空去？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en-US" altLang="zh-CN" sz="2700" dirty="0">
                <a:latin typeface="Times New Roman" pitchFamily="18" charset="0"/>
                <a:ea typeface="標楷體" pitchFamily="65" charset="-120"/>
              </a:rPr>
              <a:t>Not one soul with which to greet Him: Must I empty-handed go</a:t>
            </a:r>
            <a:r>
              <a:rPr lang="zh-CN" altLang="en-US" sz="2700" dirty="0">
                <a:latin typeface="Times New Roman" pitchFamily="18" charset="0"/>
                <a:ea typeface="標楷體" pitchFamily="65" charset="-120"/>
              </a:rPr>
              <a:t>？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09550"/>
            <a:ext cx="9144000" cy="41626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H601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4/4</a:t>
            </a:r>
            <a:r>
              <a:rPr lang="en-US" altLang="zh-CN" sz="2400" dirty="0">
                <a:ea typeface="新細明體" pitchFamily="18" charset="-120"/>
              </a:rPr>
              <a:t> </a:t>
            </a:r>
            <a:r>
              <a:rPr lang="zh-CN" altLang="en-US" sz="2400" dirty="0">
                <a:ea typeface="新細明體" pitchFamily="18" charset="-120"/>
              </a:rPr>
              <a:t>頁</a:t>
            </a:r>
            <a:r>
              <a:rPr lang="en-US" altLang="zh-CN" sz="2400" dirty="0">
                <a:ea typeface="新細明體" pitchFamily="18" charset="-120"/>
              </a:rPr>
              <a:t>1/1</a:t>
            </a:r>
            <a:r>
              <a:rPr lang="en-US" altLang="zh-TW" sz="2400" dirty="0">
                <a:ea typeface="新細明體" pitchFamily="18" charset="-120"/>
              </a:rPr>
              <a:t>)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哦，願</a:t>
            </a:r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我們努力發奮，殷勤作工趁白日；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O ye saints, arouse, be earnest, up and work while yet ’tis day;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死辰尚未臨到你身，熱心救人不停止。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450" dirty="0">
                <a:latin typeface="Times New Roman" pitchFamily="18" charset="0"/>
                <a:ea typeface="標楷體" pitchFamily="65" charset="-120"/>
              </a:rPr>
              <a:t>Ere the night of death </a:t>
            </a:r>
            <a:r>
              <a:rPr lang="en-US" altLang="zh-CN" sz="2450" dirty="0" err="1">
                <a:latin typeface="Times New Roman" pitchFamily="18" charset="0"/>
                <a:ea typeface="標楷體" pitchFamily="65" charset="-120"/>
              </a:rPr>
              <a:t>o’ertake</a:t>
            </a:r>
            <a:r>
              <a:rPr lang="en-US" altLang="zh-CN" sz="2450" dirty="0">
                <a:latin typeface="Times New Roman" pitchFamily="18" charset="0"/>
                <a:ea typeface="標楷體" pitchFamily="65" charset="-120"/>
              </a:rPr>
              <a:t> thee, strive for souls while still you may.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我豈可以空手見主？豈可雙手空空去？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Must I go, and empty-handed? Must I meet my Savior so? 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未領一人來歸基督！豈可雙手空空去？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700" dirty="0">
                <a:latin typeface="Times New Roman" pitchFamily="18" charset="0"/>
                <a:ea typeface="標楷體" pitchFamily="65" charset="-120"/>
              </a:rPr>
              <a:t>Not one soul with which to greet Him: Must I empty-handed go</a:t>
            </a:r>
            <a:r>
              <a:rPr lang="zh-CN" altLang="en-US" sz="2700" dirty="0">
                <a:latin typeface="Times New Roman" pitchFamily="18" charset="0"/>
                <a:ea typeface="標楷體" pitchFamily="65" charset="-120"/>
              </a:rPr>
              <a:t>？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125</TotalTime>
  <Words>496</Words>
  <Application>Microsoft Office PowerPoint</Application>
  <PresentationFormat>On-screen Show (16:9)</PresentationFormat>
  <Paragraphs>40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4" baseType="lpstr">
      <vt:lpstr>宋体</vt:lpstr>
      <vt:lpstr>Microsoft JhengHei</vt:lpstr>
      <vt:lpstr>新細明體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H601 我豈可去，雙手空空?  MUST I GO, AND EMPTY-HANDED? (1/4)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H601 我豈可去，雙手空空? MUST I GO, AND EMPTY-HANDED?</dc:title>
  <dc:subject>Hymnary 聖徒詩歌</dc:subject>
  <dc:creator>Charles C. Luther</dc:creator>
  <cp:lastModifiedBy>Timothy Liang</cp:lastModifiedBy>
  <cp:revision>24</cp:revision>
  <dcterms:created xsi:type="dcterms:W3CDTF">2001-06-26T22:10:50Z</dcterms:created>
  <dcterms:modified xsi:type="dcterms:W3CDTF">2017-08-06T15:16:49Z</dcterms:modified>
</cp:coreProperties>
</file>